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80" r:id="rId3"/>
    <p:sldId id="281" r:id="rId4"/>
    <p:sldId id="286" r:id="rId5"/>
    <p:sldId id="287" r:id="rId6"/>
    <p:sldId id="28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499CE-9F71-4FCA-91B6-BB3FA2AC76C9}" type="datetimeFigureOut">
              <a:rPr lang="fr-FR" smtClean="0"/>
              <a:t>29/09/2014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8C9F2-C53B-4316-9B03-84231FF539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92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39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7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3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22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83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80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32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2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4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A9FA8-873B-490E-8B73-F45B010FF23E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9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pressions%20medicales%20qui%20ne%20veulent%20rien%20dire....ppt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8024" y="2130425"/>
            <a:ext cx="4104456" cy="1470025"/>
          </a:xfrm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bg1"/>
                </a:solidFill>
              </a:rPr>
              <a:t>Bonsoir à tous!</a:t>
            </a:r>
            <a:endParaRPr lang="fr-FR" sz="6600" dirty="0">
              <a:solidFill>
                <a:schemeClr val="bg1"/>
              </a:solidFill>
            </a:endParaRPr>
          </a:p>
        </p:txBody>
      </p:sp>
      <p:pic>
        <p:nvPicPr>
          <p:cNvPr id="4" name="Picture 2" descr="mSQ6I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0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4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Advanced French </a:t>
            </a:r>
            <a:r>
              <a:rPr lang="fr-FR" dirty="0" err="1" smtClean="0">
                <a:solidFill>
                  <a:schemeClr val="bg1"/>
                </a:solidFill>
              </a:rPr>
              <a:t>dropbox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73" y="1484784"/>
            <a:ext cx="8229600" cy="1900808"/>
          </a:xfrm>
          <a:ln w="57150">
            <a:solidFill>
              <a:schemeClr val="bg1"/>
            </a:solidFill>
          </a:ln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 </a:t>
            </a:r>
            <a:r>
              <a:rPr lang="fr-FR" dirty="0" err="1" smtClean="0">
                <a:solidFill>
                  <a:schemeClr val="bg1"/>
                </a:solidFill>
              </a:rPr>
              <a:t>way</a:t>
            </a:r>
            <a:r>
              <a:rPr lang="fr-FR" dirty="0" smtClean="0">
                <a:solidFill>
                  <a:schemeClr val="bg1"/>
                </a:solidFill>
              </a:rPr>
              <a:t> for me to </a:t>
            </a:r>
            <a:r>
              <a:rPr lang="fr-FR" dirty="0" err="1" smtClean="0">
                <a:solidFill>
                  <a:schemeClr val="bg1"/>
                </a:solidFill>
              </a:rPr>
              <a:t>share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resources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A </a:t>
            </a:r>
            <a:r>
              <a:rPr lang="fr-FR" dirty="0" err="1" smtClean="0">
                <a:solidFill>
                  <a:schemeClr val="bg1"/>
                </a:solidFill>
              </a:rPr>
              <a:t>way</a:t>
            </a:r>
            <a:r>
              <a:rPr lang="fr-FR" dirty="0" smtClean="0">
                <a:solidFill>
                  <a:schemeClr val="bg1"/>
                </a:solidFill>
              </a:rPr>
              <a:t> for </a:t>
            </a:r>
            <a:r>
              <a:rPr lang="fr-FR" dirty="0" err="1" smtClean="0">
                <a:solidFill>
                  <a:schemeClr val="bg1"/>
                </a:solidFill>
              </a:rPr>
              <a:t>you</a:t>
            </a:r>
            <a:r>
              <a:rPr lang="fr-FR" dirty="0" smtClean="0">
                <a:solidFill>
                  <a:schemeClr val="bg1"/>
                </a:solidFill>
              </a:rPr>
              <a:t> to catch-up on </a:t>
            </a:r>
            <a:r>
              <a:rPr lang="fr-FR" dirty="0" err="1" smtClean="0">
                <a:solidFill>
                  <a:schemeClr val="bg1"/>
                </a:solidFill>
              </a:rPr>
              <a:t>anything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missed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0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1864" y="1449251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How to </a:t>
            </a:r>
            <a:r>
              <a:rPr lang="fr-FR" sz="3200" b="1" dirty="0" err="1" smtClean="0">
                <a:solidFill>
                  <a:schemeClr val="bg1"/>
                </a:solidFill>
              </a:rPr>
              <a:t>join</a:t>
            </a:r>
            <a:r>
              <a:rPr lang="fr-FR" sz="3200" b="1" dirty="0" smtClean="0">
                <a:solidFill>
                  <a:schemeClr val="bg1"/>
                </a:solidFill>
              </a:rPr>
              <a:t>?</a:t>
            </a:r>
          </a:p>
          <a:p>
            <a:endParaRPr lang="fr-FR" sz="3200" dirty="0">
              <a:solidFill>
                <a:schemeClr val="bg1"/>
              </a:solidFill>
            </a:endParaRPr>
          </a:p>
          <a:p>
            <a:r>
              <a:rPr lang="fr-FR" sz="3200" dirty="0" err="1" smtClean="0">
                <a:solidFill>
                  <a:schemeClr val="bg1"/>
                </a:solidFill>
              </a:rPr>
              <a:t>Give</a:t>
            </a:r>
            <a:r>
              <a:rPr lang="fr-FR" sz="3200" dirty="0" smtClean="0">
                <a:solidFill>
                  <a:schemeClr val="bg1"/>
                </a:solidFill>
              </a:rPr>
              <a:t> me </a:t>
            </a:r>
            <a:r>
              <a:rPr lang="fr-FR" sz="3200" dirty="0" err="1" smtClean="0">
                <a:solidFill>
                  <a:schemeClr val="bg1"/>
                </a:solidFill>
              </a:rPr>
              <a:t>your</a:t>
            </a:r>
            <a:r>
              <a:rPr lang="fr-FR" sz="3200" dirty="0" smtClean="0">
                <a:solidFill>
                  <a:schemeClr val="bg1"/>
                </a:solidFill>
              </a:rPr>
              <a:t> email </a:t>
            </a:r>
            <a:r>
              <a:rPr lang="fr-FR" sz="3200" dirty="0" err="1" smtClean="0">
                <a:solidFill>
                  <a:schemeClr val="bg1"/>
                </a:solidFill>
              </a:rPr>
              <a:t>address</a:t>
            </a:r>
            <a:r>
              <a:rPr lang="fr-FR" sz="3200" dirty="0">
                <a:solidFill>
                  <a:schemeClr val="bg1"/>
                </a:solidFill>
              </a:rPr>
              <a:t> </a:t>
            </a:r>
            <a:r>
              <a:rPr lang="fr-FR" sz="3200" dirty="0" smtClean="0">
                <a:solidFill>
                  <a:schemeClr val="bg1"/>
                </a:solidFill>
              </a:rPr>
              <a:t>and I </a:t>
            </a:r>
            <a:r>
              <a:rPr lang="fr-FR" sz="3200" dirty="0" err="1" smtClean="0">
                <a:solidFill>
                  <a:schemeClr val="bg1"/>
                </a:solidFill>
              </a:rPr>
              <a:t>will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send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you</a:t>
            </a:r>
            <a:r>
              <a:rPr lang="fr-FR" sz="3200" dirty="0" smtClean="0">
                <a:solidFill>
                  <a:schemeClr val="bg1"/>
                </a:solidFill>
              </a:rPr>
              <a:t> a </a:t>
            </a:r>
            <a:r>
              <a:rPr lang="fr-FR" sz="3200" dirty="0" err="1" smtClean="0">
                <a:solidFill>
                  <a:schemeClr val="bg1"/>
                </a:solidFill>
              </a:rPr>
              <a:t>link</a:t>
            </a:r>
            <a:r>
              <a:rPr lang="fr-FR" sz="3200" dirty="0" smtClean="0">
                <a:solidFill>
                  <a:schemeClr val="bg1"/>
                </a:solidFill>
              </a:rPr>
              <a:t> to </a:t>
            </a:r>
            <a:r>
              <a:rPr lang="fr-FR" sz="3200" dirty="0" err="1" smtClean="0">
                <a:solidFill>
                  <a:schemeClr val="bg1"/>
                </a:solidFill>
              </a:rPr>
              <a:t>install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it</a:t>
            </a:r>
            <a:r>
              <a:rPr lang="fr-FR" sz="3200" dirty="0" smtClean="0">
                <a:solidFill>
                  <a:schemeClr val="bg1"/>
                </a:solidFill>
              </a:rPr>
              <a:t>.</a:t>
            </a:r>
          </a:p>
          <a:p>
            <a:endParaRPr lang="fr-FR" sz="3200" dirty="0" smtClean="0">
              <a:solidFill>
                <a:schemeClr val="bg1"/>
              </a:solidFill>
            </a:endParaRPr>
          </a:p>
          <a:p>
            <a:endParaRPr lang="fr-FR" sz="3200" dirty="0">
              <a:solidFill>
                <a:schemeClr val="bg1"/>
              </a:solidFill>
            </a:endParaRPr>
          </a:p>
          <a:p>
            <a:r>
              <a:rPr lang="fr-FR" sz="3200" dirty="0" smtClean="0">
                <a:solidFill>
                  <a:schemeClr val="bg1"/>
                </a:solidFill>
              </a:rPr>
              <a:t>Do </a:t>
            </a:r>
            <a:r>
              <a:rPr lang="fr-FR" sz="3200" dirty="0" err="1" smtClean="0">
                <a:solidFill>
                  <a:schemeClr val="bg1"/>
                </a:solidFill>
              </a:rPr>
              <a:t>you</a:t>
            </a:r>
            <a:r>
              <a:rPr lang="fr-FR" sz="3200" dirty="0" smtClean="0">
                <a:solidFill>
                  <a:schemeClr val="bg1"/>
                </a:solidFill>
              </a:rPr>
              <a:t> have </a:t>
            </a:r>
            <a:r>
              <a:rPr lang="fr-FR" sz="3200" dirty="0" err="1" smtClean="0">
                <a:solidFill>
                  <a:schemeClr val="bg1"/>
                </a:solidFill>
              </a:rPr>
              <a:t>dropbox</a:t>
            </a:r>
            <a:r>
              <a:rPr lang="fr-FR" sz="3200" dirty="0" smtClean="0">
                <a:solidFill>
                  <a:schemeClr val="bg1"/>
                </a:solidFill>
              </a:rPr>
              <a:t>? </a:t>
            </a:r>
            <a:r>
              <a:rPr lang="fr-FR" sz="3200" dirty="0" err="1" smtClean="0">
                <a:solidFill>
                  <a:schemeClr val="bg1"/>
                </a:solidFill>
              </a:rPr>
              <a:t>Then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follow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this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link</a:t>
            </a:r>
            <a:r>
              <a:rPr lang="fr-FR" sz="3200" dirty="0">
                <a:solidFill>
                  <a:schemeClr val="bg1"/>
                </a:solidFill>
              </a:rPr>
              <a:t> http://bit.ly/1odlyTz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>
                <a:solidFill>
                  <a:schemeClr val="bg1"/>
                </a:solidFill>
              </a:rPr>
              <a:t>Advanced French dropbox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253"/>
            <a:ext cx="7488831" cy="642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08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Les devoirs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132856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3200" dirty="0" smtClean="0">
                <a:solidFill>
                  <a:schemeClr val="bg1"/>
                </a:solidFill>
              </a:rPr>
              <a:t>Deviens membre de Dropbox (si tu veux)</a:t>
            </a:r>
          </a:p>
          <a:p>
            <a:endParaRPr lang="fr-FR" sz="32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3200" dirty="0" smtClean="0">
                <a:solidFill>
                  <a:schemeClr val="bg1"/>
                </a:solidFill>
              </a:rPr>
              <a:t>Cherches d’autres expressions françaises (3 ou 4 par exemple) et sois prêt à les expliquer en classe</a:t>
            </a:r>
            <a:r>
              <a:rPr lang="fr-FR" sz="32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fr-FR" sz="3200" dirty="0" smtClean="0">
                <a:solidFill>
                  <a:schemeClr val="bg1"/>
                </a:solidFill>
              </a:rPr>
              <a:t>Les artistes mentionnés dans l’article sur Veules-les-roses. Qui sont ils?</a:t>
            </a:r>
            <a:endParaRPr lang="fr-FR" sz="32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3200" dirty="0" smtClean="0">
                <a:solidFill>
                  <a:schemeClr val="bg1"/>
                </a:solidFill>
              </a:rPr>
              <a:t>Les actualités de la semaine</a:t>
            </a:r>
            <a:endParaRPr lang="fr-F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2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234482"/>
          </a:xfrm>
        </p:spPr>
        <p:txBody>
          <a:bodyPr>
            <a:noAutofit/>
          </a:bodyPr>
          <a:lstStyle/>
          <a:p>
            <a:r>
              <a:rPr lang="fr-FR" sz="8800" dirty="0" smtClean="0">
                <a:solidFill>
                  <a:schemeClr val="bg1"/>
                </a:solidFill>
              </a:rPr>
              <a:t>L’actualité de la semaine (dernière)</a:t>
            </a:r>
            <a:endParaRPr lang="fr-FR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risten &amp; Century">
      <a:majorFont>
        <a:latin typeface="Kristen IT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113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Bonsoir à tous!</vt:lpstr>
      <vt:lpstr>Advanced French dropbox</vt:lpstr>
      <vt:lpstr>PowerPoint Presentation</vt:lpstr>
      <vt:lpstr>PowerPoint Presentation</vt:lpstr>
      <vt:lpstr>Les devoirs</vt:lpstr>
      <vt:lpstr>L’actualité de la semaine (dernière)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Bonsoir à tous!</dc:title>
  <dc:creator>vanessa</dc:creator>
  <cp:lastModifiedBy>vanessa</cp:lastModifiedBy>
  <cp:revision>11</cp:revision>
  <dcterms:created xsi:type="dcterms:W3CDTF">2014-09-08T10:03:40Z</dcterms:created>
  <dcterms:modified xsi:type="dcterms:W3CDTF">2014-09-29T22:11:01Z</dcterms:modified>
</cp:coreProperties>
</file>